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5" autoAdjust="0"/>
    <p:restoredTop sz="80492" autoAdjust="0"/>
  </p:normalViewPr>
  <p:slideViewPr>
    <p:cSldViewPr snapToGrid="0">
      <p:cViewPr varScale="1">
        <p:scale>
          <a:sx n="64" d="100"/>
          <a:sy n="64" d="100"/>
        </p:scale>
        <p:origin x="-1296"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12/6/15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12/6/15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t>
            </a:r>
            <a:r>
              <a:rPr lang="en-US" dirty="0" err="1" smtClean="0"/>
              <a:t>iis</a:t>
            </a:r>
            <a:r>
              <a:rPr lang="en-US" dirty="0" smtClean="0"/>
              <a:t>-demo </a:t>
            </a:r>
            <a:r>
              <a:rPr lang="en-US" dirty="0" smtClean="0"/>
              <a:t>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t>
            </a:r>
            <a:r>
              <a:rPr lang="en-US" dirty="0" err="1" smtClean="0"/>
              <a:t>iis</a:t>
            </a:r>
            <a:r>
              <a:rPr lang="en-US" dirty="0" smtClean="0"/>
              <a:t>-demo </a:t>
            </a:r>
            <a:r>
              <a:rPr lang="en-US" dirty="0" smtClean="0"/>
              <a:t>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t>
            </a:r>
            <a:r>
              <a:rPr lang="en-US" dirty="0" err="1" smtClean="0"/>
              <a:t>iis</a:t>
            </a:r>
            <a:r>
              <a:rPr lang="en-US" dirty="0" smtClean="0"/>
              <a:t>-demo </a:t>
            </a:r>
            <a:r>
              <a:rPr lang="en-US" dirty="0" smtClean="0"/>
              <a:t>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t>
            </a:r>
            <a:r>
              <a:rPr lang="en-US" dirty="0" err="1" smtClean="0"/>
              <a:t>iis</a:t>
            </a:r>
            <a:r>
              <a:rPr lang="en-US" dirty="0" smtClean="0"/>
              <a:t>-demo </a:t>
            </a:r>
            <a:r>
              <a:rPr lang="en-US" dirty="0" smtClean="0"/>
              <a:t>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err="1" smtClean="0"/>
              <a:t>iis</a:t>
            </a:r>
            <a:r>
              <a:rPr lang="en-US" dirty="0" smtClean="0"/>
              <a:t>-demo</a:t>
            </a:r>
            <a:r>
              <a:rPr lang="uk-UA" dirty="0" smtClean="0"/>
              <a:t>'</a:t>
            </a:r>
            <a:r>
              <a:rPr lang="en-US" dirty="0" smtClean="0"/>
              <a:t> </a:t>
            </a:r>
            <a:r>
              <a:rPr lang="en-US" dirty="0" smtClean="0"/>
              <a:t>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t>
            </a:r>
            <a:r>
              <a:rPr lang="en-US" dirty="0" err="1" smtClean="0"/>
              <a:t>iis</a:t>
            </a:r>
            <a:r>
              <a:rPr lang="en-US" dirty="0" smtClean="0"/>
              <a:t>-demo </a:t>
            </a:r>
            <a:r>
              <a:rPr lang="en-US" dirty="0" smtClean="0"/>
              <a:t>cookbook's default recipe to include the </a:t>
            </a:r>
            <a:r>
              <a:rPr lang="en-US" dirty="0" err="1" smtClean="0"/>
              <a:t>iis</a:t>
            </a:r>
            <a:r>
              <a:rPr lang="en-US" dirty="0" smtClean="0"/>
              <a:t>-demo </a:t>
            </a:r>
            <a:r>
              <a:rPr lang="en-US" dirty="0" smtClean="0"/>
              <a:t>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t>
            </a:r>
            <a:r>
              <a:rPr lang="en-US" dirty="0" err="1" smtClean="0"/>
              <a:t>iis</a:t>
            </a:r>
            <a:r>
              <a:rPr lang="en-US" dirty="0" smtClean="0"/>
              <a:t>-demo </a:t>
            </a:r>
            <a:r>
              <a:rPr lang="en-US" dirty="0" smtClean="0"/>
              <a:t>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t>
            </a:r>
            <a:r>
              <a:rPr lang="en-US" dirty="0" err="1" smtClean="0"/>
              <a:t>iis</a:t>
            </a:r>
            <a:r>
              <a:rPr lang="en-US" dirty="0" smtClean="0"/>
              <a:t>-demo. </a:t>
            </a:r>
            <a:r>
              <a:rPr lang="en-US" dirty="0" smtClean="0"/>
              <a:t>This will load your </a:t>
            </a:r>
            <a:r>
              <a:rPr lang="en-US" dirty="0" err="1" smtClean="0"/>
              <a:t>iis</a:t>
            </a:r>
            <a:r>
              <a:rPr lang="en-US" dirty="0" smtClean="0"/>
              <a:t>-demo </a:t>
            </a:r>
            <a:r>
              <a:rPr lang="en-US" dirty="0" smtClean="0"/>
              <a:t>cookbook's default recipe, which in turn loads the </a:t>
            </a:r>
            <a:r>
              <a:rPr lang="en-US" dirty="0" err="1" smtClean="0"/>
              <a:t>iis</a:t>
            </a:r>
            <a:r>
              <a:rPr lang="en-US" dirty="0" smtClean="0"/>
              <a:t>-demo </a:t>
            </a:r>
            <a:r>
              <a:rPr lang="en-US" dirty="0" smtClean="0"/>
              <a:t>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t>
            </a:r>
            <a:r>
              <a:rPr lang="en-US" dirty="0" err="1" smtClean="0"/>
              <a:t>iis</a:t>
            </a:r>
            <a:r>
              <a:rPr lang="en-US" dirty="0" smtClean="0"/>
              <a:t>-demo </a:t>
            </a:r>
            <a:r>
              <a:rPr lang="en-US" dirty="0" smtClean="0"/>
              <a:t>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t>
            </a:r>
            <a:r>
              <a:rPr lang="en-US" dirty="0" err="1" smtClean="0"/>
              <a:t>iis</a:t>
            </a:r>
            <a:r>
              <a:rPr lang="en-US" dirty="0" smtClean="0"/>
              <a:t>-demo </a:t>
            </a:r>
            <a:r>
              <a:rPr lang="en-US" dirty="0" smtClean="0"/>
              <a:t>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t>
            </a:r>
            <a:r>
              <a:rPr lang="en-US" dirty="0" smtClean="0"/>
              <a:t>"</a:t>
            </a:r>
            <a:r>
              <a:rPr lang="en-US" dirty="0" err="1" smtClean="0"/>
              <a:t>iis</a:t>
            </a:r>
            <a:r>
              <a:rPr lang="en-US" dirty="0" smtClean="0"/>
              <a:t>-demo:</a:t>
            </a:r>
            <a:r>
              <a:rPr lang="en-US" dirty="0"/>
              <a:t>:server"]</a:t>
            </a:r>
          </a:p>
          <a:p>
            <a:endParaRPr lang="en-US" dirty="0"/>
          </a:p>
          <a:p>
            <a:r>
              <a:rPr lang="en-US" dirty="0"/>
              <a:t>================================================================================</a:t>
            </a:r>
          </a:p>
          <a:p>
            <a:r>
              <a:rPr lang="en-US" dirty="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t>'</a:t>
            </a:r>
            <a:r>
              <a:rPr lang="en-US" sz="4800" dirty="0" err="1" smtClean="0">
                <a:cs typeface="Courier New" panose="02070309020205020404" pitchFamily="49" charset="0"/>
              </a:rPr>
              <a:t>iis</a:t>
            </a:r>
            <a:r>
              <a:rPr lang="en-US" sz="4800" dirty="0" smtClean="0">
                <a:cs typeface="Courier New" panose="02070309020205020404" pitchFamily="49" charset="0"/>
              </a:rPr>
              <a:t>-demo:</a:t>
            </a:r>
            <a:r>
              <a:rPr lang="en-US" sz="4800" dirty="0" smtClean="0">
                <a:cs typeface="Courier New" panose="02070309020205020404" pitchFamily="49" charset="0"/>
              </a:rPr>
              <a:t>:server'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a:t>
            </a:r>
            <a:r>
              <a:rPr lang="en-US" sz="3100" dirty="0" smtClean="0"/>
              <a:t> </a:t>
            </a:r>
            <a:r>
              <a:rPr lang="en-US" sz="3100" dirty="0" smtClean="0"/>
              <a:t>chef-client --local-mode -r "recipe</a:t>
            </a:r>
            <a:r>
              <a:rPr lang="en-US" sz="3100" dirty="0" smtClean="0"/>
              <a:t>[</a:t>
            </a:r>
            <a:r>
              <a:rPr lang="en-US" sz="3100" dirty="0" err="1" smtClean="0"/>
              <a:t>iis</a:t>
            </a:r>
            <a:r>
              <a:rPr lang="en-US" sz="3100" dirty="0" smtClean="0"/>
              <a:t>-demo:</a:t>
            </a:r>
            <a:r>
              <a:rPr lang="en-US" sz="3100" dirty="0" smtClean="0"/>
              <a:t>:server]"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a:t>
            </a:r>
            <a:r>
              <a:rPr lang="en-US" dirty="0" err="1" smtClean="0"/>
              <a:t>mkdir</a:t>
            </a:r>
            <a:r>
              <a:rPr lang="en-US" dirty="0" smtClean="0"/>
              <a:t> </a:t>
            </a:r>
            <a:r>
              <a:rPr lang="en-US" dirty="0" smtClean="0"/>
              <a:t>cookbooks</a:t>
            </a:r>
          </a:p>
          <a:p>
            <a:r>
              <a:rPr lang="en-US" dirty="0" smtClean="0"/>
              <a:t>$ </a:t>
            </a:r>
            <a:r>
              <a:rPr lang="en-US" dirty="0"/>
              <a:t>mv </a:t>
            </a:r>
            <a:r>
              <a:rPr lang="en-US" dirty="0" err="1" smtClean="0"/>
              <a:t>iis</a:t>
            </a:r>
            <a:r>
              <a:rPr lang="en-US" dirty="0" smtClean="0"/>
              <a:t>-demo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t>
            </a:r>
            <a:r>
              <a:rPr lang="en-US" sz="2300" dirty="0" smtClean="0"/>
              <a:t>"</a:t>
            </a:r>
            <a:r>
              <a:rPr lang="en-US" sz="2300" dirty="0" err="1" smtClean="0"/>
              <a:t>iis</a:t>
            </a:r>
            <a:r>
              <a:rPr lang="en-US" sz="2300" dirty="0" smtClean="0"/>
              <a:t>-demo:</a:t>
            </a:r>
            <a:r>
              <a:rPr lang="en-US" sz="2300" dirty="0"/>
              <a:t>:server"]</a:t>
            </a:r>
          </a:p>
          <a:p>
            <a:r>
              <a:rPr lang="en-US" sz="2300" dirty="0"/>
              <a:t>Synchronizing Cookbooks:</a:t>
            </a:r>
          </a:p>
          <a:p>
            <a:r>
              <a:rPr lang="en-US" sz="2300" dirty="0"/>
              <a:t>  - </a:t>
            </a:r>
            <a:r>
              <a:rPr lang="en-US" sz="2300" dirty="0" err="1" smtClean="0"/>
              <a:t>iis</a:t>
            </a:r>
            <a:r>
              <a:rPr lang="en-US" sz="2300" dirty="0" smtClean="0"/>
              <a:t>-demo</a:t>
            </a:r>
            <a:endParaRPr lang="en-US" sz="2300" dirty="0"/>
          </a:p>
          <a:p>
            <a:r>
              <a:rPr lang="en-US" sz="2300" dirty="0" smtClean="0"/>
              <a:t>Compiling </a:t>
            </a:r>
            <a:r>
              <a:rPr lang="en-US" sz="2300" dirty="0"/>
              <a:t>Cookbooks...</a:t>
            </a:r>
          </a:p>
          <a:p>
            <a:r>
              <a:rPr lang="en-US" sz="2300" dirty="0"/>
              <a:t>Converging 4 resources</a:t>
            </a:r>
          </a:p>
          <a:p>
            <a:r>
              <a:rPr lang="en-US" sz="2300" dirty="0"/>
              <a:t>Recipe: </a:t>
            </a:r>
            <a:r>
              <a:rPr lang="en-US" sz="2300" dirty="0" err="1" smtClean="0"/>
              <a:t>iis</a:t>
            </a:r>
            <a:r>
              <a:rPr lang="en-US" sz="2300" dirty="0" smtClean="0"/>
              <a:t>-demo:</a:t>
            </a:r>
            <a:r>
              <a:rPr lang="en-US" sz="2300" dirty="0"/>
              <a:t>:server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a:t>
            </a:r>
            <a:r>
              <a:rPr lang="en-US" sz="3100" dirty="0" smtClean="0"/>
              <a:t> </a:t>
            </a:r>
            <a:r>
              <a:rPr lang="en-US" sz="3100" dirty="0" smtClean="0"/>
              <a:t>chef-client --local-mode -r "recipe</a:t>
            </a:r>
            <a:r>
              <a:rPr lang="en-US" sz="3100" dirty="0" smtClean="0"/>
              <a:t>[</a:t>
            </a:r>
            <a:r>
              <a:rPr lang="en-US" sz="3100" dirty="0" err="1" smtClean="0"/>
              <a:t>iis</a:t>
            </a:r>
            <a:r>
              <a:rPr lang="en-US" sz="3100" dirty="0" smtClean="0"/>
              <a:t>-demo:</a:t>
            </a:r>
            <a:r>
              <a:rPr lang="en-US" sz="3100" dirty="0" smtClean="0"/>
              <a:t>:server]"</a:t>
            </a:r>
            <a:endParaRPr lang="en-US" sz="31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a:t>
            </a:r>
            <a:r>
              <a:rPr lang="en-US" sz="3000" dirty="0" smtClean="0"/>
              <a:t> </a:t>
            </a:r>
            <a:r>
              <a:rPr lang="en-US" sz="3000" dirty="0"/>
              <a:t>chef-client --local-mode -r "recipe[workstation::setup]"</a:t>
            </a:r>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a:t>
            </a:r>
            <a:r>
              <a:rPr lang="en-US" dirty="0" smtClean="0"/>
              <a:t>[</a:t>
            </a:r>
            <a:r>
              <a:rPr lang="en-US" dirty="0" smtClean="0"/>
              <a:t>"</a:t>
            </a:r>
            <a:r>
              <a:rPr lang="en-US" dirty="0" err="1" smtClean="0"/>
              <a:t>iis</a:t>
            </a:r>
            <a:r>
              <a:rPr lang="en-US" dirty="0" smtClean="0"/>
              <a:t>-demo:</a:t>
            </a:r>
            <a:r>
              <a:rPr lang="en-US" dirty="0" smtClean="0"/>
              <a:t>:</a:t>
            </a:r>
            <a:r>
              <a:rPr lang="en-US" dirty="0" err="1" smtClean="0"/>
              <a:t>server","</a:t>
            </a:r>
            <a:r>
              <a:rPr lang="en-US" dirty="0" err="1"/>
              <a:t>workstation</a:t>
            </a:r>
            <a:r>
              <a:rPr lang="en-US" dirty="0"/>
              <a:t>::setup"]</a:t>
            </a:r>
          </a:p>
          <a:p>
            <a:r>
              <a:rPr lang="en-US" dirty="0"/>
              <a:t>Synchronizing Cookbooks:</a:t>
            </a:r>
          </a:p>
          <a:p>
            <a:r>
              <a:rPr lang="en-US" dirty="0" smtClean="0"/>
              <a:t>  - </a:t>
            </a:r>
            <a:r>
              <a:rPr lang="en-US" dirty="0" err="1" smtClean="0"/>
              <a:t>iis</a:t>
            </a:r>
            <a:r>
              <a:rPr lang="en-US" dirty="0" smtClean="0"/>
              <a:t>-demo</a:t>
            </a:r>
            <a:endParaRPr lang="en-US" dirty="0" smtClean="0"/>
          </a:p>
          <a:p>
            <a:r>
              <a:rPr lang="en-US" dirty="0" smtClean="0"/>
              <a:t>  </a:t>
            </a:r>
            <a:r>
              <a:rPr lang="en-US" dirty="0"/>
              <a:t>-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a:t>
            </a:r>
            <a:r>
              <a:rPr lang="en-US" sz="3100" dirty="0" smtClean="0"/>
              <a:t> </a:t>
            </a:r>
            <a:r>
              <a:rPr lang="en-US" sz="3100" dirty="0" smtClean="0"/>
              <a:t>chef-client --local-mode \ </a:t>
            </a:r>
          </a:p>
          <a:p>
            <a:r>
              <a:rPr lang="en-US" sz="3100" dirty="0"/>
              <a:t> </a:t>
            </a:r>
            <a:r>
              <a:rPr lang="en-US" sz="3100" dirty="0" smtClean="0"/>
              <a:t> -r "recipe</a:t>
            </a:r>
            <a:r>
              <a:rPr lang="en-US" sz="3100" dirty="0" smtClean="0"/>
              <a:t>[</a:t>
            </a:r>
            <a:r>
              <a:rPr lang="en-US" sz="3100" dirty="0" err="1" smtClean="0"/>
              <a:t>iis</a:t>
            </a:r>
            <a:r>
              <a:rPr lang="en-US" sz="3100" dirty="0" smtClean="0"/>
              <a:t>-demo:</a:t>
            </a:r>
            <a:r>
              <a:rPr lang="en-US" sz="3100" dirty="0" smtClean="0"/>
              <a:t>:server],recipe[workstation::setup]"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75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err="1" smtClean="0"/>
              <a:t>iis</a:t>
            </a:r>
            <a:r>
              <a:rPr lang="en-US" dirty="0" smtClean="0"/>
              <a:t>-demo:</a:t>
            </a:r>
            <a:r>
              <a:rPr lang="en-US" dirty="0" smtClean="0"/>
              <a:t>:server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err="1" smtClean="0"/>
              <a:t>iis</a:t>
            </a:r>
            <a:r>
              <a:rPr lang="en-US" dirty="0" smtClean="0"/>
              <a:t>-demo</a:t>
            </a:r>
            <a:r>
              <a:rPr lang="uk-UA" dirty="0" smtClean="0"/>
              <a:t>'</a:t>
            </a:r>
            <a:r>
              <a:rPr lang="en-US" dirty="0" smtClean="0"/>
              <a:t> </a:t>
            </a:r>
            <a:r>
              <a:rPr lang="en-US" dirty="0" smtClean="0"/>
              <a:t>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a:t>
            </a:r>
            <a:r>
              <a:rPr lang="en-US" sz="3200" dirty="0" smtClean="0"/>
              <a:t> </a:t>
            </a:r>
            <a:r>
              <a:rPr lang="en-US" sz="3200" dirty="0" smtClean="0"/>
              <a:t>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t>
            </a:r>
            <a:r>
              <a:rPr lang="en-US" dirty="0" err="1" smtClean="0"/>
              <a:t>iis</a:t>
            </a:r>
            <a:r>
              <a:rPr lang="en-US" dirty="0" smtClean="0"/>
              <a:t>-demo </a:t>
            </a:r>
            <a:r>
              <a:rPr lang="en-US" dirty="0" smtClean="0"/>
              <a:t>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t>
            </a:r>
            <a:r>
              <a:rPr lang="en-US" sz="3200" dirty="0" err="1" smtClean="0"/>
              <a:t>iis</a:t>
            </a:r>
            <a:r>
              <a:rPr lang="en-US" sz="3200" dirty="0" smtClean="0"/>
              <a:t>-demo" </a:t>
            </a:r>
            <a:r>
              <a:rPr lang="en-US" sz="3200" dirty="0" smtClean="0"/>
              <a:t>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err="1" smtClean="0">
                <a:solidFill>
                  <a:schemeClr val="tx1"/>
                </a:solidFill>
                <a:latin typeface="+mj-lt"/>
                <a:cs typeface="Courier New" panose="02070309020205020404" pitchFamily="49" charset="0"/>
              </a:rPr>
              <a:t>iis</a:t>
            </a:r>
            <a:r>
              <a:rPr lang="en-US" sz="3200" dirty="0" smtClean="0">
                <a:solidFill>
                  <a:schemeClr val="tx1"/>
                </a:solidFill>
                <a:latin typeface="+mj-lt"/>
                <a:cs typeface="Courier New" panose="02070309020205020404" pitchFamily="49" charset="0"/>
              </a:rPr>
              <a:t>-demo</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t>
            </a:r>
            <a:r>
              <a:rPr lang="en-US" sz="3200" dirty="0" err="1" smtClean="0">
                <a:cs typeface="Courier New" panose="02070309020205020404" pitchFamily="49" charset="0"/>
              </a:rPr>
              <a:t>iis</a:t>
            </a:r>
            <a:r>
              <a:rPr lang="en-US" sz="3200" dirty="0" smtClean="0">
                <a:cs typeface="Courier New" panose="02070309020205020404" pitchFamily="49" charset="0"/>
              </a:rPr>
              <a:t>-demo]</a:t>
            </a:r>
            <a:r>
              <a:rPr lang="en-US" sz="3200" dirty="0" smtClean="0">
                <a:cs typeface="Courier New" panose="02070309020205020404" pitchFamily="49" charset="0"/>
              </a:rPr>
              <a:t>"</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t>
            </a:r>
            <a:r>
              <a:rPr lang="en-US" sz="4800" dirty="0" err="1" smtClean="0"/>
              <a:t>iis</a:t>
            </a:r>
            <a:r>
              <a:rPr lang="en-US" sz="4800" dirty="0" smtClean="0"/>
              <a:t>-demo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err="1" smtClean="0"/>
              <a:t>iis</a:t>
            </a:r>
            <a:r>
              <a:rPr lang="en-US" dirty="0" smtClean="0"/>
              <a:t>-demo</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err="1" smtClean="0"/>
              <a:t>iis</a:t>
            </a:r>
            <a:r>
              <a:rPr lang="en-US" dirty="0" smtClean="0"/>
              <a:t>-demo:</a:t>
            </a:r>
            <a:r>
              <a:rPr lang="en-US" dirty="0" smtClean="0"/>
              <a:t>:server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smtClean="0"/>
              <a:t>/</a:t>
            </a:r>
            <a:r>
              <a:rPr lang="en-US" dirty="0" err="1" smtClean="0"/>
              <a:t>iis</a:t>
            </a:r>
            <a:r>
              <a:rPr lang="en-US" dirty="0" smtClean="0"/>
              <a:t>-demo/</a:t>
            </a:r>
            <a:r>
              <a:rPr lang="en-US" dirty="0" smtClean="0"/>
              <a:t>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t>
            </a:r>
            <a:r>
              <a:rPr lang="en-US" sz="2300" dirty="0" smtClean="0"/>
              <a:t>"</a:t>
            </a:r>
            <a:r>
              <a:rPr lang="en-US" sz="2300" dirty="0" err="1" smtClean="0"/>
              <a:t>iis</a:t>
            </a:r>
            <a:r>
              <a:rPr lang="en-US" sz="2300" dirty="0" smtClean="0"/>
              <a:t>-demo"</a:t>
            </a:r>
            <a:r>
              <a:rPr lang="en-US" sz="2300" dirty="0"/>
              <a:t>]</a:t>
            </a:r>
          </a:p>
          <a:p>
            <a:r>
              <a:rPr lang="en-US" sz="2300" dirty="0"/>
              <a:t>Synchronizing Cookbooks:</a:t>
            </a:r>
          </a:p>
          <a:p>
            <a:r>
              <a:rPr lang="en-US" sz="2300" dirty="0"/>
              <a:t>  - </a:t>
            </a:r>
            <a:r>
              <a:rPr lang="en-US" sz="2300" dirty="0" err="1" smtClean="0"/>
              <a:t>iis</a:t>
            </a:r>
            <a:r>
              <a:rPr lang="en-US" sz="2300" dirty="0" smtClean="0"/>
              <a:t>-demo</a:t>
            </a:r>
            <a:endParaRPr lang="en-US" sz="2300" dirty="0"/>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t>
            </a:r>
            <a:r>
              <a:rPr lang="en-US" dirty="0" err="1" smtClean="0"/>
              <a:t>iis</a:t>
            </a:r>
            <a:r>
              <a:rPr lang="en-US" dirty="0" smtClean="0"/>
              <a:t>-demo </a:t>
            </a:r>
            <a:r>
              <a:rPr lang="en-US" dirty="0" smtClean="0"/>
              <a:t>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a:t>
            </a:r>
            <a:r>
              <a:rPr lang="en-US" sz="3200" dirty="0" smtClean="0"/>
              <a:t> </a:t>
            </a:r>
            <a:r>
              <a:rPr lang="en-US" sz="3200" dirty="0" smtClean="0"/>
              <a:t>chef-client --local-mode -r "recipe</a:t>
            </a:r>
            <a:r>
              <a:rPr lang="en-US" sz="3200" dirty="0" smtClean="0"/>
              <a:t>[</a:t>
            </a:r>
            <a:r>
              <a:rPr lang="en-US" sz="3200" dirty="0" err="1" smtClean="0"/>
              <a:t>iis</a:t>
            </a:r>
            <a:r>
              <a:rPr lang="en-US" sz="3200" dirty="0" smtClean="0"/>
              <a:t>-demo]</a:t>
            </a:r>
            <a:r>
              <a:rPr lang="en-US" sz="3200" dirty="0" smtClean="0"/>
              <a:t>"</a:t>
            </a:r>
            <a:endParaRPr lang="en-US" sz="32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t>
            </a:r>
            <a:r>
              <a:rPr lang="en-US" dirty="0" err="1" smtClean="0">
                <a:latin typeface="+mj-lt"/>
              </a:rPr>
              <a:t>iis</a:t>
            </a:r>
            <a:r>
              <a:rPr lang="en-US" dirty="0" smtClean="0">
                <a:latin typeface="+mj-lt"/>
              </a:rPr>
              <a:t>-demo</a:t>
            </a:r>
            <a:endParaRPr lang="en-US" dirty="0" smtClean="0">
              <a:latin typeface="+mj-lt"/>
            </a:endParaRP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a:t>
            </a:r>
            <a:r>
              <a:rPr lang="en-US" sz="3100" dirty="0" smtClean="0"/>
              <a:t> </a:t>
            </a:r>
            <a:r>
              <a:rPr lang="en-US" sz="3100" dirty="0"/>
              <a:t>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a:t>
            </a:r>
            <a:r>
              <a:rPr lang="en-US" sz="3200" dirty="0" smtClean="0"/>
              <a:t> </a:t>
            </a:r>
            <a:r>
              <a:rPr lang="en-US" sz="3200" dirty="0"/>
              <a:t>chef-client --local-mode -r "recipe</a:t>
            </a:r>
            <a:r>
              <a:rPr lang="en-US" sz="3200" dirty="0" smtClean="0"/>
              <a:t>[</a:t>
            </a:r>
            <a:r>
              <a:rPr lang="en-US" sz="3200" dirty="0" err="1" smtClean="0"/>
              <a:t>iis</a:t>
            </a:r>
            <a:r>
              <a:rPr lang="en-US" sz="3200" dirty="0" smtClean="0"/>
              <a:t>-demo:</a:t>
            </a:r>
            <a:r>
              <a:rPr lang="en-US" sz="3200" dirty="0"/>
              <a:t>:server]"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t>
            </a:r>
            <a:r>
              <a:rPr lang="en-US" dirty="0" smtClean="0"/>
              <a:t>'</a:t>
            </a:r>
            <a:r>
              <a:rPr lang="en-US" dirty="0" err="1" smtClean="0"/>
              <a:t>iis</a:t>
            </a:r>
            <a:r>
              <a:rPr lang="en-US" dirty="0" smtClean="0"/>
              <a:t>-demo' </a:t>
            </a:r>
            <a:r>
              <a:rPr lang="en-US" dirty="0" smtClean="0"/>
              <a:t>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a:t>
            </a:r>
            <a:r>
              <a:rPr lang="en-US" sz="3200" dirty="0" smtClean="0"/>
              <a:t> </a:t>
            </a:r>
            <a:r>
              <a:rPr lang="en-US" sz="3200" dirty="0"/>
              <a:t>chef</a:t>
            </a:r>
            <a:r>
              <a:rPr lang="en-US" sz="3200" dirty="0" smtClean="0"/>
              <a:t>-client --local-mode \ </a:t>
            </a:r>
          </a:p>
          <a:p>
            <a:r>
              <a:rPr lang="en-US" sz="3200" dirty="0"/>
              <a:t> </a:t>
            </a:r>
            <a:r>
              <a:rPr lang="en-US" sz="3200" dirty="0" smtClean="0"/>
              <a:t> -r "recipe[workstation::setup],recipe</a:t>
            </a:r>
            <a:r>
              <a:rPr lang="en-US" sz="3200" dirty="0" smtClean="0"/>
              <a:t>[</a:t>
            </a:r>
            <a:r>
              <a:rPr lang="en-US" sz="3200" dirty="0" err="1" smtClean="0"/>
              <a:t>iis</a:t>
            </a:r>
            <a:r>
              <a:rPr lang="en-US" sz="3200" dirty="0" smtClean="0"/>
              <a:t>-demo:</a:t>
            </a:r>
            <a:r>
              <a:rPr lang="en-US" sz="3200" dirty="0" smtClean="0"/>
              <a:t>:server]"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t>
            </a:r>
            <a:r>
              <a:rPr lang="en-US" dirty="0" err="1" smtClean="0"/>
              <a:t>iis</a:t>
            </a:r>
            <a:r>
              <a:rPr lang="en-US" dirty="0" smtClean="0"/>
              <a:t>-demo'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15175</TotalTime>
  <Words>3562</Words>
  <Application>Microsoft Macintosh PowerPoint</Application>
  <PresentationFormat>Custom</PresentationFormat>
  <Paragraphs>338</Paragraphs>
  <Slides>29</Slides>
  <Notes>29</Notes>
  <HiddenSlides>7</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'iis-demo::server'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iis-demo Cookbook</vt:lpstr>
      <vt:lpstr>Lab: The Default Recipe Includes the iis-demo Recipe</vt:lpstr>
      <vt:lpstr>Lab: Applying the iis-demo Default Recipe</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Bakh Inamov</cp:lastModifiedBy>
  <cp:revision>1888</cp:revision>
  <cp:lastPrinted>2015-02-07T23:49:10Z</cp:lastPrinted>
  <dcterms:created xsi:type="dcterms:W3CDTF">2012-09-13T17:36:07Z</dcterms:created>
  <dcterms:modified xsi:type="dcterms:W3CDTF">2015-12-07T03:37:45Z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